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72" r:id="rId56"/>
    <p:sldId id="346" r:id="rId57"/>
    <p:sldId id="365" r:id="rId58"/>
    <p:sldId id="347" r:id="rId59"/>
    <p:sldId id="366" r:id="rId60"/>
    <p:sldId id="348" r:id="rId61"/>
    <p:sldId id="367" r:id="rId62"/>
    <p:sldId id="349" r:id="rId63"/>
    <p:sldId id="369" r:id="rId64"/>
    <p:sldId id="368" r:id="rId65"/>
    <p:sldId id="353" r:id="rId66"/>
    <p:sldId id="350" r:id="rId67"/>
    <p:sldId id="370" r:id="rId68"/>
    <p:sldId id="371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89824" autoAdjust="0"/>
  </p:normalViewPr>
  <p:slideViewPr>
    <p:cSldViewPr snapToGrid="0" showGuides="1">
      <p:cViewPr varScale="1">
        <p:scale>
          <a:sx n="63" d="100"/>
          <a:sy n="63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ivity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ading" TargetMode="External"/><Relationship Id="rId3" Type="http://schemas.openxmlformats.org/officeDocument/2006/relationships/hyperlink" Target="https://www.sitebuilderreport.com/stock-up" TargetMode="External"/><Relationship Id="rId7" Type="http://schemas.openxmlformats.org/officeDocument/2006/relationships/hyperlink" Target="https://en.wikipedia.org/wiki/Communication_channel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crma.stanford.edu/~jos/fp/Phase_Delay.html" TargetMode="External"/><Relationship Id="rId5" Type="http://schemas.openxmlformats.org/officeDocument/2006/relationships/hyperlink" Target="https://en.wikipedia.org/wiki/Path_loss" TargetMode="External"/><Relationship Id="rId4" Type="http://schemas.openxmlformats.org/officeDocument/2006/relationships/hyperlink" Target="https://en.wikipedia.org/wiki/Friis_transmission_equation" TargetMode="External"/><Relationship Id="rId9" Type="http://schemas.openxmlformats.org/officeDocument/2006/relationships/hyperlink" Target="http://www.sengpielaudio.com/calculator-timedelayphas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polarform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2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4253</TotalTime>
  <Words>1780</Words>
  <Application>Microsoft Office PowerPoint</Application>
  <PresentationFormat>寬螢幕</PresentationFormat>
  <Paragraphs>545</Paragraphs>
  <Slides>69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Mangal</vt:lpstr>
      <vt:lpstr>微軟正黑體</vt:lpstr>
      <vt:lpstr>新細明體</vt:lpstr>
      <vt:lpstr>標楷體</vt:lpstr>
      <vt:lpstr>Arial</vt:lpstr>
      <vt:lpstr>Calibri</vt:lpstr>
      <vt:lpstr>Cambria Math</vt:lpstr>
      <vt:lpstr>Helvetica</vt:lpstr>
      <vt:lpstr>Times New Roman</vt:lpstr>
      <vt:lpstr>Tw Cen MT Condensed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781</cp:revision>
  <dcterms:created xsi:type="dcterms:W3CDTF">2018-06-25T02:04:20Z</dcterms:created>
  <dcterms:modified xsi:type="dcterms:W3CDTF">2018-07-12T01:57:26Z</dcterms:modified>
</cp:coreProperties>
</file>